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1746" y="-1896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Μαρία Ιωάννου" userId="79028248-26eb-4585-9c5d-b5020f91741d" providerId="ADAL" clId="{5E314952-89B1-42CE-9004-9E25779FC806}"/>
    <pc:docChg chg="modSld">
      <pc:chgData name="Μαρία Ιωάννου" userId="79028248-26eb-4585-9c5d-b5020f91741d" providerId="ADAL" clId="{5E314952-89B1-42CE-9004-9E25779FC806}" dt="2022-08-05T11:58:57.799" v="42" actId="20577"/>
      <pc:docMkLst>
        <pc:docMk/>
      </pc:docMkLst>
      <pc:sldChg chg="modSp mod">
        <pc:chgData name="Μαρία Ιωάννου" userId="79028248-26eb-4585-9c5d-b5020f91741d" providerId="ADAL" clId="{5E314952-89B1-42CE-9004-9E25779FC806}" dt="2022-08-05T11:58:57.799" v="42" actId="20577"/>
        <pc:sldMkLst>
          <pc:docMk/>
          <pc:sldMk cId="0" sldId="258"/>
        </pc:sldMkLst>
        <pc:spChg chg="mod">
          <ac:chgData name="Μαρία Ιωάννου" userId="79028248-26eb-4585-9c5d-b5020f91741d" providerId="ADAL" clId="{5E314952-89B1-42CE-9004-9E25779FC806}" dt="2022-08-05T11:58:57.799" v="42" actId="20577"/>
          <ac:spMkLst>
            <pc:docMk/>
            <pc:sldMk cId="0" sldId="258"/>
            <ac:spMk id="4" creationId="{00000000-0000-0000-0000-000000000000}"/>
          </ac:spMkLst>
        </pc:spChg>
      </pc:sldChg>
    </pc:docChg>
  </pc:docChgLst>
  <pc:docChgLst>
    <pc:chgData name="Μαρία Ιωάννου" userId="79028248-26eb-4585-9c5d-b5020f91741d" providerId="ADAL" clId="{D2731F9F-8E41-4C3B-9D68-2948562091A5}"/>
    <pc:docChg chg="modSld">
      <pc:chgData name="Μαρία Ιωάννου" userId="79028248-26eb-4585-9c5d-b5020f91741d" providerId="ADAL" clId="{D2731F9F-8E41-4C3B-9D68-2948562091A5}" dt="2022-08-05T12:00:20.151" v="23" actId="108"/>
      <pc:docMkLst>
        <pc:docMk/>
      </pc:docMkLst>
      <pc:sldChg chg="modSp mod">
        <pc:chgData name="Μαρία Ιωάννου" userId="79028248-26eb-4585-9c5d-b5020f91741d" providerId="ADAL" clId="{D2731F9F-8E41-4C3B-9D68-2948562091A5}" dt="2022-08-05T12:00:20.151" v="23" actId="108"/>
        <pc:sldMkLst>
          <pc:docMk/>
          <pc:sldMk cId="0" sldId="258"/>
        </pc:sldMkLst>
        <pc:spChg chg="mod">
          <ac:chgData name="Μαρία Ιωάννου" userId="79028248-26eb-4585-9c5d-b5020f91741d" providerId="ADAL" clId="{D2731F9F-8E41-4C3B-9D68-2948562091A5}" dt="2022-08-05T12:00:20.151" v="23" actId="108"/>
          <ac:spMkLst>
            <pc:docMk/>
            <pc:sldMk cId="0" sldId="258"/>
            <ac:spMk id="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4F67A-6E59-42EE-93E4-7FD5D5C5B49A}" type="datetimeFigureOut">
              <a:rPr lang="el-GR" smtClean="0"/>
              <a:t>5/8/2022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B39D6-3921-44C5-B599-C8A52704EC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5312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5/8/2022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5/8/2022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5/8/2022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5/8/2022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5/8/2022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5/8/2022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5/8/2022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5/8/2022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5/8/2022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5/8/2022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5/8/2022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Epanserver02\espa_14-20\26_ΔΡΑΣΕΙΣ_ΕΝΙΣΧΥΣΗΣ_ΠΡΟΒΟΛΗ\6_7_8_ΨΗΦΙΑΚΑ_ΠΟΙΟΤΙΚΟΣ\7_ΨΗΦΙΑΚΟ ΒΗΜΑ\13.ΥΠΟΧΡΕΩΣΕΙΣ_ΔΗΜΟΣΙΟΤΗΤΑΣ\vimaafisaEPEND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163" y="30163"/>
            <a:ext cx="10753726" cy="15060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5/8/2022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TextBox"/>
          <p:cNvSpPr txBox="1"/>
          <p:nvPr/>
        </p:nvSpPr>
        <p:spPr>
          <a:xfrm>
            <a:off x="820292" y="4248894"/>
            <a:ext cx="91450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επιχείρηση ΚΑΡΕΛΗΣ Α. &amp; ΣΙΑ Ο.Ε. που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εδρεύει στην περιφέρεια Κεντρικής Μακεδονίας εντάχθηκε στη δράση «Ψηφιακό Βήμα»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84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στην ψηφιακή αναβάθμιση των πολύ μικρών, μικρών και μεσαίων επιχειρήσεων.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50.000,00€ εκ των οποίων η δημόσια δαπάνη ανέρχεται σε 25.000,00€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5 - TextBox"/>
          <p:cNvSpPr txBox="1"/>
          <p:nvPr/>
        </p:nvSpPr>
        <p:spPr>
          <a:xfrm>
            <a:off x="820292" y="5689054"/>
            <a:ext cx="9217024" cy="5424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  <a:endParaRPr lang="en-US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Προμήθεια, μεταφορά, εγκατάσταση και λειτουργία νέων μηχανημάτων και λοιπού εξοπλισμού ΤΠΕ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 εξειδικευμένου λογισμικού, εφαρμογών γραφείου, ανάπτυξη ιστοσελίδας, υπηρεσίες e-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shop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κ.α.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Άλλες Ψηφιακές Υπηρεσίες (ψηφιακή διαφήμιση, πιστοποίηση ψηφιακής πολιτικής ασφάλειας, καταχώρηση και μεταφορά δεδομένων κ.α.)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</a:t>
            </a:r>
          </a:p>
          <a:p>
            <a:pPr>
              <a:lnSpc>
                <a:spcPct val="150000"/>
              </a:lnSpc>
            </a:pPr>
            <a:endParaRPr lang="el-GR" sz="9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Άλλο…………………………………………………………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204</Words>
  <Application>Microsoft Office PowerPoint</Application>
  <PresentationFormat>Προσαρμογή</PresentationFormat>
  <Paragraphs>22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Μαρία Ιωάννου</cp:lastModifiedBy>
  <cp:revision>44</cp:revision>
  <dcterms:created xsi:type="dcterms:W3CDTF">2018-02-13T12:16:57Z</dcterms:created>
  <dcterms:modified xsi:type="dcterms:W3CDTF">2022-08-05T12:00:21Z</dcterms:modified>
</cp:coreProperties>
</file>